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42B0-0E75-4095-B6C6-56792FA775D7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EDE3-8C56-4E61-9807-4DE444DA9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09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42B0-0E75-4095-B6C6-56792FA775D7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EDE3-8C56-4E61-9807-4DE444DA9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72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42B0-0E75-4095-B6C6-56792FA775D7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EDE3-8C56-4E61-9807-4DE444DA9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77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42B0-0E75-4095-B6C6-56792FA775D7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EDE3-8C56-4E61-9807-4DE444DA9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78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42B0-0E75-4095-B6C6-56792FA775D7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EDE3-8C56-4E61-9807-4DE444DA9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73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42B0-0E75-4095-B6C6-56792FA775D7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EDE3-8C56-4E61-9807-4DE444DA9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7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42B0-0E75-4095-B6C6-56792FA775D7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EDE3-8C56-4E61-9807-4DE444DA9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00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42B0-0E75-4095-B6C6-56792FA775D7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EDE3-8C56-4E61-9807-4DE444DA9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12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42B0-0E75-4095-B6C6-56792FA775D7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EDE3-8C56-4E61-9807-4DE444DA9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80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42B0-0E75-4095-B6C6-56792FA775D7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EDE3-8C56-4E61-9807-4DE444DA9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34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42B0-0E75-4095-B6C6-56792FA775D7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EDE3-8C56-4E61-9807-4DE444DA9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35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F42B0-0E75-4095-B6C6-56792FA775D7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9EDE3-8C56-4E61-9807-4DE444DA9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24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insulines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26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Stylos à insulines « intelligents » = </a:t>
            </a:r>
            <a:r>
              <a:rPr lang="fr-FR" dirty="0" err="1" smtClean="0"/>
              <a:t>smartpen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Bientôt disponible sur le marché français </a:t>
            </a:r>
            <a:endParaRPr lang="fr-FR" dirty="0"/>
          </a:p>
        </p:txBody>
      </p:sp>
      <p:pic>
        <p:nvPicPr>
          <p:cNvPr id="2050" name="Picture 2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014067"/>
            <a:ext cx="5622925" cy="31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6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Analogues ultra-rapides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274" y="1543843"/>
            <a:ext cx="11058525" cy="49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4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Analogues lents et ultra-lents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601787"/>
            <a:ext cx="11568736" cy="412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Association ultra-lente + aGLP1 quotidien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2827337"/>
            <a:ext cx="11292370" cy="127476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07200" y="5054083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Utilisable uniquement chez le patient DT2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661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Analogues rapides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93" y="2466974"/>
            <a:ext cx="11123613" cy="13557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026400" y="5130800"/>
            <a:ext cx="288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 moins en moins utilisés…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471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Analogues intermédiaires et semi-lents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0187"/>
            <a:ext cx="10071100" cy="374901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112000" y="5600700"/>
            <a:ext cx="424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Moins utilisés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Parfois utiles dans le DG et les patients sous nutrition entérale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4063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Analogues </a:t>
            </a:r>
            <a:r>
              <a:rPr lang="fr-FR" dirty="0" err="1" smtClean="0"/>
              <a:t>prémix</a:t>
            </a:r>
            <a:r>
              <a:rPr lang="fr-FR" dirty="0" smtClean="0"/>
              <a:t> (rapide + intermédiaire)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982" y="1704976"/>
            <a:ext cx="10862036" cy="34147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62500" y="5346700"/>
            <a:ext cx="613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De moins en moins utilisés, car moins maniables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Nécessité d’agiter avant utilisation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Parfois utiles chez les patients sous nutrition entérale et/ou diabète cortico-induit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859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particulier : U500</a:t>
            </a:r>
            <a:endParaRPr lang="fr-FR" dirty="0"/>
          </a:p>
        </p:txBody>
      </p:sp>
      <p:pic>
        <p:nvPicPr>
          <p:cNvPr id="1026" name="Picture 2" descr="Afficher l’image sour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793081"/>
            <a:ext cx="5448300" cy="31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670800" y="4521200"/>
            <a:ext cx="394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Insuline 5 x plus concentrée </a:t>
            </a:r>
          </a:p>
          <a:p>
            <a:r>
              <a:rPr lang="fr-FR" dirty="0" smtClean="0"/>
              <a:t>- Importée des USA</a:t>
            </a:r>
          </a:p>
          <a:p>
            <a:r>
              <a:rPr lang="fr-FR" dirty="0" smtClean="0"/>
              <a:t>- Utilisable sous pompe à insuline après demande d’ATU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230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Stylos à insuline rechargeables </a:t>
            </a:r>
            <a:endParaRPr lang="fr-FR" dirty="0"/>
          </a:p>
        </p:txBody>
      </p:sp>
      <p:pic>
        <p:nvPicPr>
          <p:cNvPr id="1026" name="Picture 2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233488"/>
            <a:ext cx="4391025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’image sour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6" y="1690688"/>
            <a:ext cx="3972280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740400" y="5397500"/>
            <a:ext cx="513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Nécessitent l’utilisation de cartouches</a:t>
            </a:r>
          </a:p>
          <a:p>
            <a:r>
              <a:rPr lang="fr-FR" dirty="0" smtClean="0"/>
              <a:t>- Avantage d’être plus écologiques et « esthétiques »  </a:t>
            </a:r>
          </a:p>
          <a:p>
            <a:r>
              <a:rPr lang="fr-FR" dirty="0" smtClean="0"/>
              <a:t>- Peu utilisés en France, plus en Allemagne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9129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124</Words>
  <Application>Microsoft Office PowerPoint</Application>
  <PresentationFormat>Grand écran</PresentationFormat>
  <Paragraphs>24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Les insulines</vt:lpstr>
      <vt:lpstr>Analogues ultra-rapides</vt:lpstr>
      <vt:lpstr>Analogues lents et ultra-lents</vt:lpstr>
      <vt:lpstr>Association ultra-lente + aGLP1 quotidien</vt:lpstr>
      <vt:lpstr>Analogues rapides</vt:lpstr>
      <vt:lpstr>Analogues intermédiaires et semi-lents</vt:lpstr>
      <vt:lpstr>Analogues prémix (rapide + intermédiaire)</vt:lpstr>
      <vt:lpstr>Cas particulier : U500</vt:lpstr>
      <vt:lpstr>Stylos à insuline rechargeables </vt:lpstr>
      <vt:lpstr>Stylos à insulines « intelligents » = smartpen</vt:lpstr>
    </vt:vector>
  </TitlesOfParts>
  <Company>CHU Caen Normandie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insulines</dc:title>
  <dc:creator>BOMPAIN PAUL ANTOINE</dc:creator>
  <cp:lastModifiedBy>BOMPAIN PAUL ANTOINE</cp:lastModifiedBy>
  <cp:revision>6</cp:revision>
  <dcterms:created xsi:type="dcterms:W3CDTF">2021-12-09T08:17:38Z</dcterms:created>
  <dcterms:modified xsi:type="dcterms:W3CDTF">2021-12-09T10:04:04Z</dcterms:modified>
</cp:coreProperties>
</file>